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4" r:id="rId2"/>
    <p:sldId id="275" r:id="rId3"/>
    <p:sldId id="276" r:id="rId4"/>
    <p:sldId id="277" r:id="rId5"/>
    <p:sldId id="279" r:id="rId6"/>
  </p:sldIdLst>
  <p:sldSz cx="9144000" cy="5143500" type="screen16x9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2D3"/>
    <a:srgbClr val="61C1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92"/>
    <p:restoredTop sz="94613"/>
  </p:normalViewPr>
  <p:slideViewPr>
    <p:cSldViewPr showGuides="1">
      <p:cViewPr varScale="1">
        <p:scale>
          <a:sx n="145" d="100"/>
          <a:sy n="145" d="100"/>
        </p:scale>
        <p:origin x="780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xmlns="" id="{0853860C-987F-4EA4-B9AD-7953E23526C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xmlns="" id="{F652390D-1836-4B2F-A4FF-D6759592A98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B6ACF-C955-4EAA-A57A-D7946540C122}" type="datetimeFigureOut">
              <a:rPr lang="fi-FI" smtClean="0"/>
              <a:t>20.3.2018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xmlns="" id="{19B1764B-FC76-4A43-AC32-4DF6A1B9952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xmlns="" id="{729469D2-BBE8-492F-AB02-00DD89190C7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005BF-9705-45C4-B977-1A30FE9AAB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8087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CE0410-6C00-4895-ACA9-CC7CFBAA456D}" type="datetimeFigureOut">
              <a:rPr lang="fi-FI" smtClean="0"/>
              <a:t>20.3.2018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55250-B1F2-4195-BF97-4BEEB59A0F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1408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55250-B1F2-4195-BF97-4BEEB59A0F1D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0517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55250-B1F2-4195-BF97-4BEEB59A0F1D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3108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" y="762"/>
            <a:ext cx="9138582" cy="514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282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7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762"/>
            <a:ext cx="1380744" cy="1380744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67544" y="1131590"/>
            <a:ext cx="8208912" cy="1080119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65312" y="2211710"/>
            <a:ext cx="8211144" cy="2293089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4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3" y="762"/>
            <a:ext cx="9138570" cy="5141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37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05C67-DB48-4B85-941C-853E9500D505}" type="datetime1">
              <a:rPr lang="fi-FI" smtClean="0"/>
              <a:t>20.3.2018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D1A80-D14F-43C1-AB1C-F1B410579EB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3420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8" r:id="rId2"/>
    <p:sldLayoutId id="2147483685" r:id="rId3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Font typeface="Calibri" panose="020F050202020403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Calibri" panose="020F050202020403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Calibri" panose="020F050202020403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Calibri" panose="020F050202020403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Calibri" panose="020F050202020403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67544" y="2972847"/>
            <a:ext cx="8211144" cy="1296515"/>
          </a:xfrm>
        </p:spPr>
        <p:txBody>
          <a:bodyPr>
            <a:normAutofit/>
          </a:bodyPr>
          <a:lstStyle/>
          <a:p>
            <a:pPr algn="ctr"/>
            <a:endParaRPr lang="fi-FI" dirty="0"/>
          </a:p>
          <a:p>
            <a:pPr algn="ctr"/>
            <a:r>
              <a:rPr lang="fi-FI" dirty="0"/>
              <a:t>1.3.2016 - 28.2.2019</a:t>
            </a:r>
          </a:p>
          <a:p>
            <a:pPr algn="ctr"/>
            <a:endParaRPr lang="fi-FI" dirty="0"/>
          </a:p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95486"/>
            <a:ext cx="4877138" cy="3010798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600" y="4583679"/>
            <a:ext cx="792088" cy="559821"/>
          </a:xfrm>
          <a:prstGeom prst="rect">
            <a:avLst/>
          </a:prstGeom>
        </p:spPr>
      </p:pic>
      <p:pic>
        <p:nvPicPr>
          <p:cNvPr id="7" name="Kuva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6034" y="4552645"/>
            <a:ext cx="1520787" cy="538381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76256" y="4275956"/>
            <a:ext cx="840909" cy="867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008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03648" y="324035"/>
            <a:ext cx="6696744" cy="1080119"/>
          </a:xfrm>
        </p:spPr>
        <p:txBody>
          <a:bodyPr/>
          <a:lstStyle/>
          <a:p>
            <a:r>
              <a:rPr lang="fi-FI" dirty="0"/>
              <a:t>Kohderyhmä</a:t>
            </a:r>
            <a:br>
              <a:rPr lang="fi-FI" dirty="0"/>
            </a:b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65312" y="1402407"/>
            <a:ext cx="8211144" cy="360040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pitkäaikaistyöttömät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nuoret työttömät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osatyökykyiset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henkilöt, joilla on mielenterveys- ja/tai päihdeongelmia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vammaiset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pitkäaikaissairaat</a:t>
            </a:r>
          </a:p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5794" y="4563047"/>
            <a:ext cx="1524132" cy="542591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6256" y="4271696"/>
            <a:ext cx="841321" cy="871804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83907" y="4582619"/>
            <a:ext cx="792549" cy="56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819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31640" y="123478"/>
            <a:ext cx="6694512" cy="1080119"/>
          </a:xfrm>
        </p:spPr>
        <p:txBody>
          <a:bodyPr/>
          <a:lstStyle/>
          <a:p>
            <a:r>
              <a:rPr lang="fi-FI" dirty="0"/>
              <a:t>Hankkeen tarkoitus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65312" y="1347614"/>
            <a:ext cx="8211144" cy="3157185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Heikossa työmarkkina-asemassa olevien työ- ja toimintakyvyn parantaminen, sosiaalisen osallisuuden lisääminen ja syrjäytymisen ehkäisy</a:t>
            </a:r>
          </a:p>
          <a:p>
            <a:endParaRPr lang="fi-FI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Kyläpajamallin kehittäminen ja juurruttaminen</a:t>
            </a:r>
          </a:p>
          <a:p>
            <a:endParaRPr lang="fi-FI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Monialaisen yhteistyön ja paikallisten työllisyyspalveluiden vahvistaminen, erityisesti kolmannen sektorin </a:t>
            </a:r>
            <a:r>
              <a:rPr lang="fi-FI" dirty="0" smtClean="0"/>
              <a:t>huomioiminen </a:t>
            </a:r>
            <a:r>
              <a:rPr lang="fi-FI" dirty="0"/>
              <a:t>yhtenä työllistämisen edesauttajana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5281" y="4552854"/>
            <a:ext cx="1524132" cy="542591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6256" y="4271696"/>
            <a:ext cx="841321" cy="871804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83907" y="4564992"/>
            <a:ext cx="792549" cy="56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638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30524" y="123478"/>
            <a:ext cx="6480720" cy="1080119"/>
          </a:xfrm>
        </p:spPr>
        <p:txBody>
          <a:bodyPr/>
          <a:lstStyle/>
          <a:p>
            <a:r>
              <a:rPr lang="fi-FI" dirty="0"/>
              <a:t>Toiminta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65312" y="1491630"/>
            <a:ext cx="8211144" cy="327087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Kyläpaja- ja ryhmätoimintaa Kalajoella ja sivukylillä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Lyhyt- ja korttikoulutuksia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Yksilöohjausta ja apua oman tilanteen selvittämiseen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Yhteistyötä yhdistysten ja yritysten kanssa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Palkkatukityöllistäminen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Kokonaisvaltainen työkyvyn arviointi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5794" y="4576809"/>
            <a:ext cx="1524132" cy="542591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6256" y="4247078"/>
            <a:ext cx="841321" cy="871804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83907" y="4592646"/>
            <a:ext cx="792549" cy="56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651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23528" y="771550"/>
            <a:ext cx="8211144" cy="3250741"/>
          </a:xfrm>
        </p:spPr>
        <p:txBody>
          <a:bodyPr>
            <a:normAutofit/>
          </a:bodyPr>
          <a:lstStyle/>
          <a:p>
            <a:pPr algn="ctr"/>
            <a:r>
              <a:rPr lang="fi-FI" dirty="0">
                <a:solidFill>
                  <a:srgbClr val="00A2D3"/>
                </a:solidFill>
              </a:rPr>
              <a:t>Hankkeen toiminnasta löydät tietoa Facebookista</a:t>
            </a:r>
          </a:p>
          <a:p>
            <a:pPr algn="ctr"/>
            <a:r>
              <a:rPr lang="fi-FI" dirty="0">
                <a:solidFill>
                  <a:srgbClr val="00A2D3"/>
                </a:solidFill>
              </a:rPr>
              <a:t>”Yhteisöstä voimaa </a:t>
            </a:r>
            <a:r>
              <a:rPr lang="fi-FI" dirty="0" smtClean="0">
                <a:solidFill>
                  <a:srgbClr val="00A2D3"/>
                </a:solidFill>
              </a:rPr>
              <a:t>-hanke</a:t>
            </a:r>
            <a:r>
              <a:rPr lang="fi-FI" dirty="0">
                <a:solidFill>
                  <a:srgbClr val="00A2D3"/>
                </a:solidFill>
              </a:rPr>
              <a:t>”</a:t>
            </a:r>
          </a:p>
          <a:p>
            <a:pPr algn="ctr"/>
            <a:endParaRPr lang="fi-FI" dirty="0"/>
          </a:p>
          <a:p>
            <a:pPr algn="ctr"/>
            <a:endParaRPr lang="fi-FI" dirty="0"/>
          </a:p>
          <a:p>
            <a:pPr algn="ctr"/>
            <a:r>
              <a:rPr lang="fi-FI" sz="1800" dirty="0"/>
              <a:t>Jenna Joki-Erkkilä	 			Riikka Vedenoja</a:t>
            </a:r>
          </a:p>
          <a:p>
            <a:pPr algn="ctr"/>
            <a:r>
              <a:rPr lang="fi-FI" sz="1800" dirty="0"/>
              <a:t>Hanketyöntekijä				Hanketyöntekijä</a:t>
            </a:r>
          </a:p>
          <a:p>
            <a:pPr algn="ctr"/>
            <a:r>
              <a:rPr lang="fi-FI" sz="1800" dirty="0"/>
              <a:t>044 4691 371				044 4691 273</a:t>
            </a:r>
          </a:p>
          <a:p>
            <a:pPr algn="ctr"/>
            <a:r>
              <a:rPr lang="fi-FI" sz="1800" dirty="0"/>
              <a:t>jenna.joki-erkkila@kalajoki.fi			riikka.vedenoja@kalajoki.fi</a:t>
            </a:r>
          </a:p>
          <a:p>
            <a:pPr algn="ctr"/>
            <a:endParaRPr lang="fi-FI" dirty="0"/>
          </a:p>
          <a:p>
            <a:pPr algn="ctr"/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5794" y="4582619"/>
            <a:ext cx="1524132" cy="542591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6256" y="4271696"/>
            <a:ext cx="841321" cy="871804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83907" y="4582619"/>
            <a:ext cx="792549" cy="56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827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Kalajoki">
      <a:dk1>
        <a:srgbClr val="262626"/>
      </a:dk1>
      <a:lt1>
        <a:sysClr val="window" lastClr="FFFFFF"/>
      </a:lt1>
      <a:dk2>
        <a:srgbClr val="0AB0DA"/>
      </a:dk2>
      <a:lt2>
        <a:srgbClr val="F9A61C"/>
      </a:lt2>
      <a:accent1>
        <a:srgbClr val="96D9EE"/>
      </a:accent1>
      <a:accent2>
        <a:srgbClr val="09709C"/>
      </a:accent2>
      <a:accent3>
        <a:srgbClr val="F68B31"/>
      </a:accent3>
      <a:accent4>
        <a:srgbClr val="FFFFFF"/>
      </a:accent4>
      <a:accent5>
        <a:srgbClr val="7F7F7F"/>
      </a:accent5>
      <a:accent6>
        <a:srgbClr val="FFFFFF"/>
      </a:accent6>
      <a:hlink>
        <a:srgbClr val="0AB0DA"/>
      </a:hlink>
      <a:folHlink>
        <a:srgbClr val="F9A61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</TotalTime>
  <Words>73</Words>
  <Application>Microsoft Office PowerPoint</Application>
  <PresentationFormat>Näytössä katseltava esitys (16:9)</PresentationFormat>
  <Paragraphs>32</Paragraphs>
  <Slides>5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Office-teema</vt:lpstr>
      <vt:lpstr>PowerPoint-esitys</vt:lpstr>
      <vt:lpstr>Kohderyhmä </vt:lpstr>
      <vt:lpstr>Hankkeen tarkoitus</vt:lpstr>
      <vt:lpstr>Toiminta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Käyttäjä</dc:creator>
  <cp:lastModifiedBy>Joki-Erkkilä Jenna</cp:lastModifiedBy>
  <cp:revision>54</cp:revision>
  <cp:lastPrinted>2018-03-20T07:47:51Z</cp:lastPrinted>
  <dcterms:created xsi:type="dcterms:W3CDTF">2016-05-20T08:42:16Z</dcterms:created>
  <dcterms:modified xsi:type="dcterms:W3CDTF">2018-03-20T09:49:31Z</dcterms:modified>
</cp:coreProperties>
</file>