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3" r:id="rId4"/>
    <p:sldId id="266" r:id="rId5"/>
    <p:sldId id="267" r:id="rId6"/>
    <p:sldId id="281" r:id="rId7"/>
    <p:sldId id="280" r:id="rId8"/>
    <p:sldId id="282" r:id="rId9"/>
    <p:sldId id="268" r:id="rId10"/>
    <p:sldId id="284" r:id="rId11"/>
    <p:sldId id="285" r:id="rId12"/>
    <p:sldId id="283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F2DF2-2B18-4E28-A6E6-6A95D8F87E9A}" type="datetimeFigureOut">
              <a:rPr lang="fi-FI" smtClean="0"/>
              <a:t>20.3.2018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873CB-4B48-4A90-8E35-02BE3C1F63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66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73CB-4B48-4A90-8E35-02BE3C1F63D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020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73CB-4B48-4A90-8E35-02BE3C1F63D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7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873CB-4B48-4A90-8E35-02BE3C1F63D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997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79912" y="2130425"/>
            <a:ext cx="4678288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Bk" pitchFamily="2" charset="0"/>
                <a:ea typeface="Roboto Bk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468052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947B-EF81-4590-99A2-280695C70897}" type="datetimeFigureOut">
              <a:rPr lang="fi-FI" smtClean="0"/>
              <a:pPr/>
              <a:t>20.3.2018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9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85800"/>
            <a:ext cx="8075240" cy="1143000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101483"/>
            <a:ext cx="6696744" cy="34157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28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85800"/>
            <a:ext cx="8075240" cy="1143000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2048519"/>
            <a:ext cx="3672408" cy="28206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048519"/>
            <a:ext cx="3610744" cy="28206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43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85800"/>
            <a:ext cx="807524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87624" y="2433979"/>
            <a:ext cx="6120680" cy="314216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947B-EF81-4590-99A2-280695C70897}" type="datetimeFigureOut">
              <a:rPr lang="fi-FI" smtClean="0"/>
              <a:pPr/>
              <a:t>20.3.2018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4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220072" y="2457189"/>
            <a:ext cx="3744416" cy="291602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220072" y="485800"/>
            <a:ext cx="3744416" cy="1143000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3960440" cy="23042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947B-EF81-4590-99A2-280695C70897}" type="datetimeFigureOut">
              <a:rPr lang="fi-FI" smtClean="0"/>
              <a:pPr/>
              <a:t>20.3.2018</a:t>
            </a:fld>
            <a:endParaRPr lang="fi-FI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14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485800"/>
            <a:ext cx="8075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688" y="2176900"/>
            <a:ext cx="6923112" cy="376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67544" y="6525344"/>
            <a:ext cx="2133600" cy="1727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47B-EF81-4590-99A2-280695C70897}" type="datetimeFigureOut">
              <a:rPr lang="fi-FI" smtClean="0"/>
              <a:pPr/>
              <a:t>20.3.2018</a:t>
            </a:fld>
            <a:endParaRPr lang="fi-F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16024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15" y="6231879"/>
            <a:ext cx="655252" cy="489164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6231879"/>
            <a:ext cx="4392488" cy="4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42484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Uudenlaista sosiaalityötä yhdessä rakentamassa</a:t>
            </a:r>
            <a:endParaRPr lang="fi-FI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248472" cy="1320552"/>
          </a:xfrm>
        </p:spPr>
        <p:txBody>
          <a:bodyPr/>
          <a:lstStyle/>
          <a:p>
            <a:pPr algn="l"/>
            <a:r>
              <a:rPr lang="fi-FI" dirty="0" err="1" smtClean="0">
                <a:latin typeface="Roboto Medium" panose="02000000000000000000" pitchFamily="2" charset="0"/>
                <a:ea typeface="Roboto Medium" panose="02000000000000000000" pitchFamily="2" charset="0"/>
              </a:rPr>
              <a:t>Keski</a:t>
            </a:r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-Pohjanmaan maakuntaseminaari </a:t>
            </a:r>
          </a:p>
          <a:p>
            <a:pPr algn="l"/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21.3.2018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" y="1268760"/>
            <a:ext cx="3776400" cy="360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715172" cy="202289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62A-7845-474E-90F4-7F41D1945F0B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Hankejohtaja </a:t>
            </a:r>
            <a:r>
              <a:rPr lang="fi-FI" dirty="0" smtClean="0"/>
              <a:t>Jutta Paavola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22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2921" y="1412776"/>
            <a:ext cx="4248472" cy="2547714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Uudenlainen sosiaalityö</a:t>
            </a:r>
            <a: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fi-FI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155748"/>
            <a:ext cx="4248472" cy="1385891"/>
          </a:xfrm>
        </p:spPr>
        <p:txBody>
          <a:bodyPr/>
          <a:lstStyle/>
          <a:p>
            <a:pPr algn="l"/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" y="1268760"/>
            <a:ext cx="3776400" cy="360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715172" cy="202289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62A-7845-474E-90F4-7F41D1945F0B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56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2921" y="1412776"/>
            <a:ext cx="4248472" cy="2547714"/>
          </a:xfrm>
        </p:spPr>
        <p:txBody>
          <a:bodyPr>
            <a:normAutofit/>
          </a:bodyPr>
          <a:lstStyle/>
          <a:p>
            <a:r>
              <a:rPr lang="fi-FI" sz="40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www.prosos.fi</a:t>
            </a:r>
            <a: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fi-FI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7893" y="4950566"/>
            <a:ext cx="5760640" cy="576064"/>
          </a:xfrm>
        </p:spPr>
        <p:txBody>
          <a:bodyPr/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www.facebook.com/PROSOSvaltakunnallinen</a:t>
            </a:r>
            <a: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  <a:t>/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" y="1268760"/>
            <a:ext cx="3776400" cy="360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715172" cy="202289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62A-7845-474E-90F4-7F41D1945F0B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993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72808" cy="936104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Uudenlainen sosiaalityö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416824" cy="4752528"/>
          </a:xfrm>
        </p:spPr>
        <p:txBody>
          <a:bodyPr anchor="t"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Asiakasprosessia mukaileva kehittämistyö: asiakasohjaus, palvelutarpeen arviointi, suunnitelmat, sosiaalisen kuntoutuksen palvelut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Palvelutarpeen arvioinnin käsikirja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Sosiaalisen kuntoutus viranomaistyönä</a:t>
            </a:r>
            <a:endParaRPr lang="fi-FI" i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Sisällöllinen kehittämistyö; toiminnallisuutta (pelit ja leikit), ryhmämuotoisuutta, moniammatillisuutta ja verkostoja sosiaalityöhön, sekä jalkautuvaa palvelua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Asiakasosallisuus; yhteiskehittäminen ja osallistavat palvelut</a:t>
            </a:r>
            <a:endParaRPr lang="fi-FI" i="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i="0" dirty="0">
              <a:solidFill>
                <a:schemeClr val="tx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753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7272808" cy="144016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Vahva, asiakaslähtöinen ja vaikuttava aikuissosiaalityö 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416824" cy="3744416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fi-FI" sz="2400" dirty="0" smtClean="0">
                <a:solidFill>
                  <a:schemeClr val="tx1"/>
                </a:solidFill>
              </a:rPr>
              <a:t>Taustalla</a:t>
            </a:r>
            <a:endParaRPr lang="fi-FI" sz="2400" dirty="0">
              <a:solidFill>
                <a:schemeClr val="tx1"/>
              </a:solidFill>
            </a:endParaRPr>
          </a:p>
          <a:p>
            <a:pPr lvl="1" algn="l"/>
            <a:r>
              <a:rPr lang="fi-FI" sz="2400" dirty="0">
                <a:solidFill>
                  <a:schemeClr val="tx1"/>
                </a:solidFill>
              </a:rPr>
              <a:t>Perustoimeentulotuen siirto Kelalle </a:t>
            </a:r>
            <a:r>
              <a:rPr lang="fi-FI" sz="24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Toimeentulotukikeskeisestä </a:t>
            </a:r>
            <a:r>
              <a:rPr lang="fi-FI" sz="2400" dirty="0">
                <a:solidFill>
                  <a:schemeClr val="tx1"/>
                </a:solidFill>
                <a:sym typeface="Wingdings" pitchFamily="2" charset="2"/>
              </a:rPr>
              <a:t>sosiaalityöstä kohti UUTTA SOSIAALITYÖTÄ</a:t>
            </a:r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?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sym typeface="Wingdings" pitchFamily="2" charset="2"/>
            </a:endParaRPr>
          </a:p>
          <a:p>
            <a:pPr lvl="1" algn="l"/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SOTEMAKU-rakennemuutokset </a:t>
            </a:r>
            <a:r>
              <a:rPr lang="fi-FI" sz="2400" dirty="0">
                <a:solidFill>
                  <a:schemeClr val="tx1"/>
                </a:solidFill>
                <a:sym typeface="Wingdings" pitchFamily="2" charset="2"/>
              </a:rPr>
              <a:t> Sosiaalityön tulevaisuus uusissa rakenteissa</a:t>
            </a:r>
          </a:p>
          <a:p>
            <a:pPr lvl="1" algn="l"/>
            <a:endParaRPr lang="fi-FI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pPr lvl="1" algn="l"/>
            <a:r>
              <a:rPr lang="fi-FI" sz="2400" dirty="0" smtClean="0">
                <a:solidFill>
                  <a:schemeClr val="tx1"/>
                </a:solidFill>
                <a:sym typeface="Wingdings" pitchFamily="2" charset="2"/>
              </a:rPr>
              <a:t>Uuden </a:t>
            </a:r>
            <a:r>
              <a:rPr lang="fi-FI" sz="2400" dirty="0">
                <a:solidFill>
                  <a:schemeClr val="tx1"/>
                </a:solidFill>
                <a:sym typeface="Wingdings" pitchFamily="2" charset="2"/>
              </a:rPr>
              <a:t>sosiaalihuoltolain toimeenpano</a:t>
            </a:r>
          </a:p>
          <a:p>
            <a:pPr lvl="1" algn="l"/>
            <a:endParaRPr lang="fi-FI" i="0" dirty="0">
              <a:solidFill>
                <a:schemeClr val="tx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563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6768752" cy="5544616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Osaamiskeskusten (7) ja Jyväskylän yliopiston, Kokkolan yliopistokeskus Chydeniuksen yhteishanke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Päätoteuttaja Pohjalaismaakuntien sosiaalialan osaamiskeskus </a:t>
            </a:r>
            <a:r>
              <a:rPr lang="fi-FI" i="0" dirty="0" err="1" smtClean="0">
                <a:solidFill>
                  <a:schemeClr val="tx1"/>
                </a:solidFill>
              </a:rPr>
              <a:t>SoNET</a:t>
            </a:r>
            <a:r>
              <a:rPr lang="fi-FI" i="0" dirty="0" smtClean="0">
                <a:solidFill>
                  <a:schemeClr val="tx1"/>
                </a:solidFill>
              </a:rPr>
              <a:t> BOTNIA/ </a:t>
            </a:r>
            <a:r>
              <a:rPr lang="fi-FI" i="0" dirty="0" err="1" smtClean="0">
                <a:solidFill>
                  <a:schemeClr val="tx1"/>
                </a:solidFill>
              </a:rPr>
              <a:t>SeAMK</a:t>
            </a:r>
            <a:endParaRPr lang="fi-FI" i="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STM päätös ESR Toimintalinja 5: Sosiaalinen osallisuus ja köyhyyden torjunta</a:t>
            </a:r>
          </a:p>
          <a:p>
            <a:pPr algn="l"/>
            <a:endParaRPr lang="fi-FI" i="0" dirty="0" smtClean="0">
              <a:solidFill>
                <a:schemeClr val="tx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33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5904656" cy="936104"/>
          </a:xfrm>
        </p:spPr>
        <p:txBody>
          <a:bodyPr/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OTSIKKO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1619672" y="1700808"/>
            <a:ext cx="5904656" cy="345638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3" descr="Näyttöleik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37311"/>
          </a:xfrm>
        </p:spPr>
      </p:pic>
    </p:spTree>
    <p:extLst>
      <p:ext uri="{BB962C8B-B14F-4D97-AF65-F5344CB8AC3E}">
        <p14:creationId xmlns:p14="http://schemas.microsoft.com/office/powerpoint/2010/main" val="419888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Hankkeessa menossa/tulossa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848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992" y="2130425"/>
            <a:ext cx="424847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fi-FI" sz="3100" dirty="0" smtClean="0">
                <a:latin typeface="Roboto Black" panose="02000000000000000000" pitchFamily="2" charset="0"/>
                <a:ea typeface="Roboto Black" panose="02000000000000000000" pitchFamily="2" charset="0"/>
              </a:rPr>
              <a:t>KELAN JA KUNNAN SOSIAALITYÖN  </a:t>
            </a:r>
            <a:r>
              <a:rPr lang="fi-FI" sz="3100" dirty="0">
                <a:latin typeface="Roboto Black" panose="02000000000000000000" pitchFamily="2" charset="0"/>
                <a:ea typeface="Roboto Black" panose="02000000000000000000" pitchFamily="2" charset="0"/>
              </a:rPr>
              <a:t>YHTEISTOIMINTAMALLI</a:t>
            </a:r>
            <a:br>
              <a:rPr lang="fi-FI" sz="3100" dirty="0">
                <a:latin typeface="Roboto Black" panose="02000000000000000000" pitchFamily="2" charset="0"/>
                <a:ea typeface="Roboto Black" panose="02000000000000000000" pitchFamily="2" charset="0"/>
              </a:rPr>
            </a:br>
            <a:endParaRPr lang="fi-FI" sz="3100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3600450"/>
            <a:ext cx="4248472" cy="1196702"/>
          </a:xfrm>
        </p:spPr>
        <p:txBody>
          <a:bodyPr>
            <a:normAutofit fontScale="92500"/>
          </a:bodyPr>
          <a:lstStyle/>
          <a:p>
            <a:pPr algn="l"/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Tavoitteena hyvä </a:t>
            </a:r>
            <a: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  <a:t>ja laadukas palvelu perustoimeentulotuen </a:t>
            </a:r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asiakkaalle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fi-FI" sz="2200" dirty="0">
                <a:latin typeface="Roboto Black" panose="02000000000000000000" pitchFamily="2" charset="0"/>
                <a:ea typeface="Roboto Black" panose="02000000000000000000" pitchFamily="2" charset="0"/>
              </a:rPr>
              <a:t>Versio 1.0 </a:t>
            </a:r>
            <a:r>
              <a:rPr lang="fi-FI" sz="2200" dirty="0" smtClean="0">
                <a:latin typeface="Roboto" panose="02000000000000000000" pitchFamily="2" charset="0"/>
                <a:ea typeface="Roboto" panose="02000000000000000000" pitchFamily="2" charset="0"/>
              </a:rPr>
              <a:t>(27.3.2018)</a:t>
            </a:r>
            <a:endParaRPr lang="fi-FI" sz="22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" y="1268760"/>
            <a:ext cx="3776400" cy="360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715172" cy="202289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62A-7845-474E-90F4-7F41D1945F0B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 smtClean="0"/>
              <a:t>vIIMEINEN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14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72808" cy="936104"/>
          </a:xfrm>
        </p:spPr>
        <p:txBody>
          <a:bodyPr>
            <a:normAutofit/>
          </a:bodyPr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Yhteistoimintamallista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755576" y="1340768"/>
            <a:ext cx="7416824" cy="4752528"/>
          </a:xfrm>
        </p:spPr>
        <p:txBody>
          <a:bodyPr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 err="1" smtClean="0">
                <a:solidFill>
                  <a:schemeClr val="tx1"/>
                </a:solidFill>
              </a:rPr>
              <a:t>Kela-</a:t>
            </a:r>
            <a:r>
              <a:rPr lang="fi-FI" i="0" dirty="0" smtClean="0">
                <a:solidFill>
                  <a:schemeClr val="tx1"/>
                </a:solidFill>
              </a:rPr>
              <a:t> (maa)kunta yhteistoimintamallin luominen. </a:t>
            </a:r>
            <a:endParaRPr lang="fi-FI" i="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Keskiössä 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varmistaa asiakkaiden ohjautuminen sosiaalityöhön ja tunnistaa sosiaalityön 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ja Kelan </a:t>
            </a:r>
            <a:r>
              <a:rPr lang="fi-FI" i="0" dirty="0">
                <a:solidFill>
                  <a:schemeClr val="tx1"/>
                </a:solidFill>
                <a:sym typeface="Wingdings" panose="05000000000000000000" pitchFamily="2" charset="2"/>
              </a:rPr>
              <a:t>palvelun ”uudistumistarpeet” </a:t>
            </a:r>
            <a:endParaRPr lang="fi-FI" i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fi-FI" i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testaus, kokeilu </a:t>
            </a:r>
            <a:endParaRPr lang="fi-FI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l"/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i-FI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jalkautuminen 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valtakunnallisesti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Malli kuvaa tämän hetkistä tilannetta  Kohti versiota 2.0</a:t>
            </a:r>
          </a:p>
          <a:p>
            <a:pPr algn="l"/>
            <a:endParaRPr lang="fi-FI" i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i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367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2921" y="1412776"/>
            <a:ext cx="4248472" cy="2547714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Maakunnallistuva aikuissosiaalityö –</a:t>
            </a:r>
            <a:r>
              <a:rPr lang="fi-FI" sz="40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kehittämisverkosto</a:t>
            </a:r>
            <a:br>
              <a:rPr lang="fi-FI" sz="40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fi-FI" sz="40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1. työkokous</a:t>
            </a:r>
            <a: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  <a:t/>
            </a:r>
            <a:br>
              <a:rPr lang="fi-FI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endParaRPr lang="fi-FI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155748"/>
            <a:ext cx="4248472" cy="1385891"/>
          </a:xfrm>
        </p:spPr>
        <p:txBody>
          <a:bodyPr/>
          <a:lstStyle/>
          <a:p>
            <a:pPr algn="l"/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Kuntatalo Helsinki 14.2.2018</a:t>
            </a:r>
          </a:p>
          <a:p>
            <a:pPr algn="l"/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1" y="1268760"/>
            <a:ext cx="3776400" cy="360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2715172" cy="202289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962A-7845-474E-90F4-7F41D1945F0B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fi-FI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Maakunnallistuvasta sosiaalityöstä</a:t>
            </a:r>
            <a:endParaRPr lang="fi-FI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416824" cy="4608512"/>
          </a:xfrm>
        </p:spPr>
        <p:txBody>
          <a:bodyPr anchor="t"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</a:rPr>
              <a:t>Maakunnallistuvan </a:t>
            </a:r>
            <a:r>
              <a:rPr lang="fi-FI" i="0" dirty="0" smtClean="0">
                <a:solidFill>
                  <a:schemeClr val="tx1"/>
                </a:solidFill>
              </a:rPr>
              <a:t>aikuissosiaalityön </a:t>
            </a:r>
            <a:r>
              <a:rPr lang="fi-FI" i="0" dirty="0" smtClean="0">
                <a:solidFill>
                  <a:schemeClr val="tx1"/>
                </a:solidFill>
              </a:rPr>
              <a:t>tukeminen </a:t>
            </a:r>
            <a:endParaRPr lang="fi-FI" i="0" dirty="0" smtClean="0">
              <a:solidFill>
                <a:schemeClr val="tx1"/>
              </a:solidFill>
            </a:endParaRPr>
          </a:p>
          <a:p>
            <a:pPr algn="l"/>
            <a:r>
              <a:rPr lang="fi-FI" i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Kehittämisverkosto</a:t>
            </a:r>
          </a:p>
          <a:p>
            <a:pPr algn="l"/>
            <a:r>
              <a:rPr lang="fi-FI" i="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Aikuissosiaalityön </a:t>
            </a:r>
            <a:r>
              <a:rPr lang="fi-FI" i="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brändääminen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 ja 	palvelumuotoilu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Maakunnallisen valmistelun hyvät käytännöt : samankaltaisuudet ja erilaisuudet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Yhteistyössä 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Kuntaliiton </a:t>
            </a:r>
            <a:r>
              <a:rPr lang="fi-FI" i="0" dirty="0" smtClean="0">
                <a:solidFill>
                  <a:schemeClr val="tx1"/>
                </a:solidFill>
                <a:sym typeface="Wingdings" panose="05000000000000000000" pitchFamily="2" charset="2"/>
              </a:rPr>
              <a:t>kanssa</a:t>
            </a:r>
            <a:endParaRPr lang="fi-FI" i="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i-FI" i="0" dirty="0">
              <a:solidFill>
                <a:schemeClr val="tx1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2E29-C24F-4D6A-A546-2DE5A8B4ECAC}" type="datetime1">
              <a:rPr lang="fi-FI" smtClean="0"/>
              <a:t>20.3.2018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009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oboto">
      <a:majorFont>
        <a:latin typeface="roboto l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188</Words>
  <Application>Microsoft Office PowerPoint</Application>
  <PresentationFormat>Näytössä katseltava diaesitys (4:3)</PresentationFormat>
  <Paragraphs>58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2" baseType="lpstr">
      <vt:lpstr>Arial</vt:lpstr>
      <vt:lpstr>Calibri</vt:lpstr>
      <vt:lpstr>Roboto</vt:lpstr>
      <vt:lpstr>Roboto</vt:lpstr>
      <vt:lpstr>Roboto Bk</vt:lpstr>
      <vt:lpstr>Roboto Black</vt:lpstr>
      <vt:lpstr>roboto lt</vt:lpstr>
      <vt:lpstr>Roboto Medium</vt:lpstr>
      <vt:lpstr>Wingdings</vt:lpstr>
      <vt:lpstr>Office Theme</vt:lpstr>
      <vt:lpstr>Uudenlaista sosiaalityötä yhdessä rakentamassa</vt:lpstr>
      <vt:lpstr>Vahva, asiakaslähtöinen ja vaikuttava aikuissosiaalityö </vt:lpstr>
      <vt:lpstr>PowerPoint-esitys</vt:lpstr>
      <vt:lpstr>OTSIKKO</vt:lpstr>
      <vt:lpstr>Hankkeessa menossa/tulossa</vt:lpstr>
      <vt:lpstr>KELAN JA KUNNAN SOSIAALITYÖN  YHTEISTOIMINTAMALLI </vt:lpstr>
      <vt:lpstr>Yhteistoimintamallista</vt:lpstr>
      <vt:lpstr>Maakunnallistuva aikuissosiaalityö –kehittämisverkosto 1. työkokous </vt:lpstr>
      <vt:lpstr>Maakunnallistuvasta sosiaalityöstä</vt:lpstr>
      <vt:lpstr>Uudenlainen sosiaalityö </vt:lpstr>
      <vt:lpstr>www.prosos.fi </vt:lpstr>
      <vt:lpstr>Uudenlainen sosiaalityö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Nona</dc:creator>
  <cp:lastModifiedBy>Paavola, Jutta</cp:lastModifiedBy>
  <cp:revision>52</cp:revision>
  <dcterms:created xsi:type="dcterms:W3CDTF">2017-04-19T10:25:34Z</dcterms:created>
  <dcterms:modified xsi:type="dcterms:W3CDTF">2018-03-20T08:28:30Z</dcterms:modified>
</cp:coreProperties>
</file>